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1" d="100"/>
          <a:sy n="91" d="100"/>
        </p:scale>
        <p:origin x="-12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2470186-2592-4728-81DB-16DE6E35A10B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074" y="2033208"/>
            <a:ext cx="11268364" cy="406765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th-TH" sz="2800" dirty="0" smtClean="0">
                <a:solidFill>
                  <a:srgbClr val="002060"/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th-TH" sz="2800" dirty="0" smtClean="0">
                <a:solidFill>
                  <a:srgbClr val="002060"/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ระเบียบวาระการประชุม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</a:b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ศูนย์ปฏิบัติการภาวะฉุกเฉินด้านการแพทย์และสาธารณสุข(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PHEOC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</a:b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กรณีโรคติดเชื้อ</a:t>
            </a:r>
            <a:r>
              <a:rPr lang="th-TH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ไวรัส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โคโรนา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2019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(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COVID–19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)   </a:t>
            </a:r>
            <a:b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จังหวัดพะเยา  ครั้งที่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4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2564</a:t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</a:b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</a:b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วันพุธ ที่ 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30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ธันวาคม 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2563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เวลา1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00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-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1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4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30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น.  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</a:b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ณ  ห้องประชุม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1</a:t>
            </a: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สำนักงานสาธารณสุขจังหวัดพะเยา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</a:br>
            <a:r>
              <a:rPr lang="th-TH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โดยระบบ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  Zoom Meeting</a:t>
            </a:r>
            <a:endParaRPr lang="th-TH" sz="28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974" y="2"/>
            <a:ext cx="1168977" cy="114426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สี่เหลี่ยมผืนผ้า 3"/>
          <p:cNvSpPr/>
          <p:nvPr/>
        </p:nvSpPr>
        <p:spPr>
          <a:xfrm>
            <a:off x="252249" y="1144271"/>
            <a:ext cx="119397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ศูนย์ปฏิบัติการภาวะฉุกเฉินด้านการแพทย์และสาธารณสุข(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PHEOC</a:t>
            </a:r>
            <a:r>
              <a:rPr lang="th-TH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ctr"/>
            <a:r>
              <a:rPr lang="th-TH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จังหวัดพะเยา</a:t>
            </a:r>
            <a:endParaRPr lang="th-TH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3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7394" y="2210049"/>
            <a:ext cx="1038143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ระเบียบวาระที่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1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เรื่องประธานแจ้งที่ประชุมทราบ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Tahoma" panose="020B0604030504040204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		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Tahoma" panose="020B0604030504040204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ระเบียบวาระที่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2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รับรอง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รายงานการประชุม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 PHEOC 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จ.พะเยา 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Tahoma" panose="020B0604030504040204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                              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ครั้ง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ที่ 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3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/2564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Tahoma" panose="020B0604030504040204" pitchFamily="34" charset="0"/>
              <a:cs typeface="Calibri" pitchFamily="34" charset="0"/>
            </a:endParaRP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Tahoma" panose="020B0604030504040204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ระเบียบวาระที่ 3  เรื่องสืบเนื่อง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Tahoma" panose="020B0604030504040204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	3.1 ติดตามข้อ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สั่งการจากการประชุม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PHEOC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 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จังหวัดพะเยา </a:t>
            </a:r>
            <a:endParaRPr lang="th-TH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	      ครั้ง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ที่ 3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/2563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โดย 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กลุ่มภารกิจ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Tahoma" panose="020B0604030504040204" pitchFamily="34" charset="0"/>
                <a:cs typeface="Calibri" pitchFamily="34" charset="0"/>
              </a:rPr>
              <a:t>Liaison</a:t>
            </a:r>
          </a:p>
        </p:txBody>
      </p:sp>
    </p:spTree>
    <p:extLst>
      <p:ext uri="{BB962C8B-B14F-4D97-AF65-F5344CB8AC3E}">
        <p14:creationId xmlns:p14="http://schemas.microsoft.com/office/powerpoint/2010/main" val="65698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381" y="1881982"/>
            <a:ext cx="11813309" cy="56905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ระเบียบวาระที่ 4   เรื่องเพื่อทราบ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th-TH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4.1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รายงานสถานการณ์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การระบาดโควิด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โดย 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กลุ่มภารกิจ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แนวทางการปฏิบัติเพื่อรองรับผู้มีประวัติเดินทางไปพื้นที่เสี่ยงและกลุ่ม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	      เสี่ยงในจังหวัดพะเยาโดย 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กลุ่มภารกิจ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Operation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endParaRPr lang="th-TH" b="1" dirty="0" smtClean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th-TH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ระเบียบ</a:t>
            </a:r>
            <a:r>
              <a:rPr lang="th-TH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วาระที่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th-TH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th-TH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เรื่องเพื่อ</a:t>
            </a:r>
            <a:r>
              <a:rPr lang="th-TH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พิจารณา</a:t>
            </a:r>
          </a:p>
          <a:p>
            <a:pPr marL="0" indent="0">
              <a:buNone/>
            </a:pPr>
            <a:endParaRPr lang="th-TH" dirty="0" smtClean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th-TH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ระเบียบ</a:t>
            </a:r>
            <a:r>
              <a:rPr lang="th-TH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วาระที่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th-TH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th-TH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เรื่องอื่นๆ 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th-TH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	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6.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สรุปข้อสั่งการจากการประชุม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PHEOC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จังหวัดพะเยา ครั้งที่ 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/2564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 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       วันพุธ ที่ 30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ธันวาคม </a:t>
            </a:r>
            <a:r>
              <a:rPr lang="th-TH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2563 (นายแพทย์สาธารณสุขจังหวัดพะเยา)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th-TH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04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รูปคลื่น">
  <a:themeElements>
    <a:clrScheme name="รูปคลื่น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รูปคลื่น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รูปคลื่น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229</TotalTime>
  <Words>30</Words>
  <Application>Microsoft Office PowerPoint</Application>
  <PresentationFormat>กำหนดเอง</PresentationFormat>
  <Paragraphs>20</Paragraphs>
  <Slides>3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</vt:i4>
      </vt:variant>
    </vt:vector>
  </HeadingPairs>
  <TitlesOfParts>
    <vt:vector size="4" baseType="lpstr">
      <vt:lpstr>รูปคลื่น</vt:lpstr>
      <vt:lpstr> ระเบียบวาระการประชุม  ศูนย์ปฏิบัติการภาวะฉุกเฉินด้านการแพทย์และสาธารณสุข(PHEOC) กรณีโรคติดเชื้อไวรัสโคโรนา 2019   (COVID–19)    จังหวัดพะเยา  ครั้งที่ 4/2564    วันพุธ ที่ 30 ธันวาคม  2563  เวลา13.00 -14.30 น.    ณ  ห้องประชุม 1  สำนักงานสาธารณสุขจังหวัดพะเยา โดยระบบ  Zoom Meeting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ระเบียบวาระการประชุม  ศูนย์ปฏิบัติการภาวะฉุกเฉินด้านการแพทย์และสาธารณสุข(PHEOC) กรณีโรคติดเชื้อไวรัสโคโรนา 2019   (COVID–19)    จังหวัดพะเยา  ครั้งที่ 2/2564   วันอังคาร ที่  8 ธันวาคม  2563  เวลา 10.00 -12.00 น.    ณ  ห้องประชุม 1  สำนักงานสาธารณสุขจังหวัดพะเยา โดยระบบ  Zoom Meeting</dc:title>
  <dc:creator>User</dc:creator>
  <cp:lastModifiedBy>am-am</cp:lastModifiedBy>
  <cp:revision>18</cp:revision>
  <dcterms:created xsi:type="dcterms:W3CDTF">2020-12-07T07:37:20Z</dcterms:created>
  <dcterms:modified xsi:type="dcterms:W3CDTF">2020-12-30T04:38:35Z</dcterms:modified>
</cp:coreProperties>
</file>