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418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4105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80169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1125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2026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7011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4336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755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3540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1048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8296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70186-2592-4728-81DB-16DE6E35A10B}" type="datetimeFigureOut">
              <a:rPr lang="th-TH" smtClean="0"/>
              <a:t>08/12/63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DE094-FD79-4DAA-8021-58052B6F63E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6677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891" y="891453"/>
            <a:ext cx="11268364" cy="3569710"/>
          </a:xfrm>
        </p:spPr>
        <p:txBody>
          <a:bodyPr>
            <a:noAutofit/>
          </a:bodyPr>
          <a:lstStyle/>
          <a:p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ระเบียบวาระการประชุม </a:t>
            </a:r>
            <a:b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ศูนย์ปฏิบัติการภาวะฉุกเฉินด้านการแพทย์และสาธารณสุข(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PHEOC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b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กรณีโรคติดเชื้อไวรัสโคโรนา 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2019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(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COVID–19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  </a:t>
            </a:r>
            <a:b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จังหวัดพะเยา  ครั้งที่ 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2564</a:t>
            </a:r>
            <a:b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วันอังคาร ที่  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ธันวาคม  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2563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เวลา 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</a:t>
            </a: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น.   </a:t>
            </a:r>
            <a:b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ณ  ห้องประชุม 1  สำนักงานสาธารณสุขจังหวัดพะเยา</a:t>
            </a:r>
            <a:b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โดยระบบ</a:t>
            </a:r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Zoom Meeting</a:t>
            </a:r>
            <a:endParaRPr lang="th-TH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33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110" y="1095952"/>
            <a:ext cx="11316854" cy="4751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เรื่องประธานแจ้งที่ประชุมทราบ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เรื่องรับรองรายงานการประชุม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PHEOC </a:t>
            </a: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จ.พะเยา      ครั้งที่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1/2564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3  เรื่องสืบเนื่อง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3.1</a:t>
            </a: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การติดตาม ข้อสั่งการจากการประชุม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PHEOC</a:t>
            </a:r>
            <a:r>
              <a:rPr lang="en-US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จังหวัดพะเยา 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     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ครั้งที่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1/2563</a:t>
            </a:r>
          </a:p>
          <a:p>
            <a:pPr marL="0" indent="0">
              <a:buNone/>
            </a:pP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    โดย กลุ่มภารกิจ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Liaison</a:t>
            </a:r>
          </a:p>
        </p:txBody>
      </p:sp>
    </p:spTree>
    <p:extLst>
      <p:ext uri="{BB962C8B-B14F-4D97-AF65-F5344CB8AC3E}">
        <p14:creationId xmlns:p14="http://schemas.microsoft.com/office/powerpoint/2010/main" val="656980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36" y="671079"/>
            <a:ext cx="11813309" cy="53879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4   เรื่องเพื่อทราบ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4.1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รายงานสถานการณ์การเฝ้าระวังและป้องกันโควิด-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ระลอก 2 จังหวัดพะเยา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     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โดย กลุ่มภารกิจ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SAT</a:t>
            </a:r>
          </a:p>
          <a:p>
            <a:pPr marL="0" indent="0">
              <a:buNone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4.2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การเตรียมความพร้อมในการตอบโต้ภาวะฉุกเฉินด้านสาธารณสุข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    โดย กลุ่มภารกิจ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Stag 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และ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Logistic</a:t>
            </a:r>
          </a:p>
          <a:p>
            <a:pPr marL="0" indent="0">
              <a:buNone/>
            </a:pP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4.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การสื่อสารความเสี่ยงสำหรับประชาชน 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    โดย กลุ่มภารกิจ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PIO</a:t>
            </a:r>
          </a:p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เรื่องเพื่อพิจารณา</a:t>
            </a:r>
          </a:p>
          <a:p>
            <a:pPr marL="0" indent="0">
              <a:buNone/>
            </a:pPr>
            <a:endParaRPr lang="th-TH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ระเบียบวาระที่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เรื่องอื่นๆ  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th-T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สรุปข้อสั่งการจากการประชุม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PHEOC</a:t>
            </a:r>
            <a:r>
              <a:rPr lang="en-US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จังหวัดพะเยา ครั้งที่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2/2564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วันอังคารที่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th-T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ธันวาคม 2563 (นายแพทย์สาธารณสุขจังหวัดพะเยา) 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th-TH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042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236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Office Theme</vt:lpstr>
      <vt:lpstr>ระเบียบวาระการประชุม  ศูนย์ปฏิบัติการภาวะฉุกเฉินด้านการแพทย์และสาธารณสุข(PHEOC) กรณีโรคติดเชื้อไวรัสโคโรนา 2019   (COVID–19)    จังหวัดพะเยา  ครั้งที่ 2/2564   วันอังคาร ที่  8 ธันวาคม  2563  เวลา 10.00 -12.00 น.    ณ  ห้องประชุม 1  สำนักงานสาธารณสุขจังหวัดพะเยา โดยระบบ  Zoom Meeting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ระเบียบวาระการประชุม  ศูนย์ปฏิบัติการภาวะฉุกเฉินด้านการแพทย์และสาธารณสุข(PHEOC) กรณีโรคติดเชื้อไวรัสโคโรนา 2019   (COVID–19)    จังหวัดพะเยา  ครั้งที่ 2/2564   วันอังคาร ที่  8 ธันวาคม  2563  เวลา 10.00 -12.00 น.    ณ  ห้องประชุม 1  สำนักงานสาธารณสุขจังหวัดพะเยา โดยระบบ  Zoom Meeting</dc:title>
  <dc:creator>User</dc:creator>
  <cp:lastModifiedBy>Anan Srasom</cp:lastModifiedBy>
  <cp:revision>10</cp:revision>
  <dcterms:created xsi:type="dcterms:W3CDTF">2020-12-07T07:37:20Z</dcterms:created>
  <dcterms:modified xsi:type="dcterms:W3CDTF">2020-12-08T01:54:19Z</dcterms:modified>
</cp:coreProperties>
</file>